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66" r:id="rId6"/>
    <p:sldId id="270" r:id="rId7"/>
    <p:sldId id="281" r:id="rId8"/>
    <p:sldId id="272" r:id="rId9"/>
    <p:sldId id="283" r:id="rId10"/>
    <p:sldId id="284" r:id="rId11"/>
    <p:sldId id="285" r:id="rId12"/>
    <p:sldId id="275" r:id="rId13"/>
    <p:sldId id="287" r:id="rId14"/>
    <p:sldId id="288" r:id="rId15"/>
    <p:sldId id="289" r:id="rId16"/>
    <p:sldId id="290" r:id="rId17"/>
    <p:sldId id="291" r:id="rId18"/>
    <p:sldId id="29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7FD3-22B8-441F-B973-8A3EAA041504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12CC2-C028-4916-A900-B065AD9F7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85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7FD3-22B8-441F-B973-8A3EAA041504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12CC2-C028-4916-A900-B065AD9F7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1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7FD3-22B8-441F-B973-8A3EAA041504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12CC2-C028-4916-A900-B065AD9F7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89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7FD3-22B8-441F-B973-8A3EAA041504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12CC2-C028-4916-A900-B065AD9F7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7FD3-22B8-441F-B973-8A3EAA041504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12CC2-C028-4916-A900-B065AD9F7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40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7FD3-22B8-441F-B973-8A3EAA041504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12CC2-C028-4916-A900-B065AD9F7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1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7FD3-22B8-441F-B973-8A3EAA041504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12CC2-C028-4916-A900-B065AD9F7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10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7FD3-22B8-441F-B973-8A3EAA041504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12CC2-C028-4916-A900-B065AD9F7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3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7FD3-22B8-441F-B973-8A3EAA041504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12CC2-C028-4916-A900-B065AD9F7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71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7FD3-22B8-441F-B973-8A3EAA041504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12CC2-C028-4916-A900-B065AD9F7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9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7FD3-22B8-441F-B973-8A3EAA041504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12CC2-C028-4916-A900-B065AD9F7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6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C7FD3-22B8-441F-B973-8A3EAA041504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12CC2-C028-4916-A900-B065AD9F7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5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559365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Kinect Controlled Slide show presentation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28502"/>
            <a:ext cx="9144000" cy="16557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104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083" t="48517" r="64917" b="18444"/>
          <a:stretch/>
        </p:blipFill>
        <p:spPr>
          <a:xfrm>
            <a:off x="0" y="1780245"/>
            <a:ext cx="12192000" cy="453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78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334" t="9556" r="65041" b="6445"/>
          <a:stretch/>
        </p:blipFill>
        <p:spPr>
          <a:xfrm>
            <a:off x="1981200" y="-82965"/>
            <a:ext cx="7528560" cy="694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78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708" t="7334" r="64917" b="15778"/>
          <a:stretch/>
        </p:blipFill>
        <p:spPr>
          <a:xfrm>
            <a:off x="2072640" y="230188"/>
            <a:ext cx="7777144" cy="662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52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333" t="6889" r="64916" b="4667"/>
          <a:stretch/>
        </p:blipFill>
        <p:spPr>
          <a:xfrm>
            <a:off x="1935480" y="230188"/>
            <a:ext cx="6860951" cy="662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19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208" t="7334" r="64292" b="8222"/>
          <a:stretch/>
        </p:blipFill>
        <p:spPr>
          <a:xfrm>
            <a:off x="838200" y="274608"/>
            <a:ext cx="7345680" cy="658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4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708" t="11333" r="65167" b="11333"/>
          <a:stretch/>
        </p:blipFill>
        <p:spPr>
          <a:xfrm>
            <a:off x="2164080" y="0"/>
            <a:ext cx="7922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2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958" t="7333" r="69666" b="4667"/>
          <a:stretch/>
        </p:blipFill>
        <p:spPr>
          <a:xfrm>
            <a:off x="2186940" y="365124"/>
            <a:ext cx="5607483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8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458" t="9557" r="64792" b="10888"/>
          <a:stretch/>
        </p:blipFill>
        <p:spPr>
          <a:xfrm>
            <a:off x="1386840" y="117554"/>
            <a:ext cx="7757160" cy="674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8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458" t="53879" r="64917" b="5111"/>
          <a:stretch/>
        </p:blipFill>
        <p:spPr>
          <a:xfrm>
            <a:off x="0" y="1632205"/>
            <a:ext cx="12063046" cy="522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2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13232"/>
          </a:xfrm>
        </p:spPr>
        <p:txBody>
          <a:bodyPr/>
          <a:lstStyle/>
          <a:p>
            <a:r>
              <a:rPr lang="en-US" dirty="0"/>
              <a:t>Kinect Controlled Slide show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84" y="713232"/>
            <a:ext cx="11487411" cy="5812827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Kinect Interactions </a:t>
            </a:r>
            <a:r>
              <a:rPr lang="en-US" dirty="0"/>
              <a:t>– allow developers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create interactive applications </a:t>
            </a:r>
            <a:r>
              <a:rPr lang="en-US" dirty="0"/>
              <a:t>with a </a:t>
            </a:r>
            <a:r>
              <a:rPr lang="en-US" dirty="0" smtClean="0"/>
              <a:t>new, well-designed </a:t>
            </a:r>
            <a:r>
              <a:rPr lang="en-US" dirty="0"/>
              <a:t>and ergonomically friendlier </a:t>
            </a:r>
            <a:r>
              <a:rPr lang="en-US" dirty="0">
                <a:solidFill>
                  <a:srgbClr val="FF0000"/>
                </a:solidFill>
              </a:rPr>
              <a:t>interaction language </a:t>
            </a:r>
            <a:r>
              <a:rPr lang="en-US" dirty="0"/>
              <a:t>than before.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Kinect SDK </a:t>
            </a:r>
            <a:r>
              <a:rPr lang="en-US" dirty="0"/>
              <a:t>can now detect a “</a:t>
            </a:r>
            <a:r>
              <a:rPr lang="en-US" dirty="0">
                <a:solidFill>
                  <a:srgbClr val="FF0000"/>
                </a:solidFill>
              </a:rPr>
              <a:t>push towards the screen</a:t>
            </a:r>
            <a:r>
              <a:rPr lang="en-US" dirty="0"/>
              <a:t>” gesture to activate buttons, and this </a:t>
            </a:r>
            <a:r>
              <a:rPr lang="en-US" dirty="0" smtClean="0"/>
              <a:t>is the </a:t>
            </a:r>
            <a:r>
              <a:rPr lang="en-US" dirty="0"/>
              <a:t>recommended “activate” gesture now instead of the old “hover, wait until the </a:t>
            </a:r>
            <a:r>
              <a:rPr lang="en-US" dirty="0" smtClean="0"/>
              <a:t>circle fills </a:t>
            </a:r>
            <a:r>
              <a:rPr lang="en-US" dirty="0"/>
              <a:t>and its pressed” gesture.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latest K4W SDK solves this issue by </a:t>
            </a:r>
            <a:r>
              <a:rPr lang="en-US" dirty="0" smtClean="0"/>
              <a:t>differentiating between </a:t>
            </a:r>
            <a:r>
              <a:rPr lang="en-US" dirty="0"/>
              <a:t>an </a:t>
            </a:r>
            <a:r>
              <a:rPr lang="en-US" dirty="0">
                <a:solidFill>
                  <a:srgbClr val="FF0000"/>
                </a:solidFill>
              </a:rPr>
              <a:t>open and a closed </a:t>
            </a:r>
            <a:r>
              <a:rPr lang="en-US" dirty="0"/>
              <a:t>hand.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When </a:t>
            </a:r>
            <a:r>
              <a:rPr lang="en-US" dirty="0"/>
              <a:t>you close your hand, you “grip” </a:t>
            </a:r>
            <a:r>
              <a:rPr lang="en-US" dirty="0" smtClean="0"/>
              <a:t>whatever’s underneath </a:t>
            </a:r>
            <a:r>
              <a:rPr lang="en-US" dirty="0"/>
              <a:t>it (such as a scroll viewer), and then you can move your hand to scroll.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you </a:t>
            </a:r>
            <a:r>
              <a:rPr lang="en-US" dirty="0"/>
              <a:t>release the </a:t>
            </a:r>
            <a:r>
              <a:rPr lang="en-US" dirty="0" err="1"/>
              <a:t>scroller</a:t>
            </a:r>
            <a:r>
              <a:rPr lang="en-US" dirty="0"/>
              <a:t> while your hand is still moving, the scrolling keeps happening </a:t>
            </a:r>
            <a:r>
              <a:rPr lang="en-US" dirty="0" smtClean="0"/>
              <a:t>– similarly </a:t>
            </a:r>
            <a:r>
              <a:rPr lang="en-US" dirty="0"/>
              <a:t>to the inertia scroll you are already used to on touch devices.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You </a:t>
            </a:r>
            <a:r>
              <a:rPr lang="en-US" dirty="0"/>
              <a:t>can </a:t>
            </a:r>
            <a:r>
              <a:rPr lang="en-US" dirty="0" smtClean="0"/>
              <a:t>close your </a:t>
            </a:r>
            <a:r>
              <a:rPr lang="en-US" dirty="0"/>
              <a:t>hand again at any time, and stop the inertia – again, as you expected.</a:t>
            </a:r>
          </a:p>
        </p:txBody>
      </p:sp>
    </p:spTree>
    <p:extLst>
      <p:ext uri="{BB962C8B-B14F-4D97-AF65-F5344CB8AC3E}">
        <p14:creationId xmlns:p14="http://schemas.microsoft.com/office/powerpoint/2010/main" val="4076389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Software’s</a:t>
            </a:r>
          </a:p>
          <a:p>
            <a:r>
              <a:rPr lang="en-US" dirty="0"/>
              <a:t>- Kinect SDK 1.7</a:t>
            </a:r>
          </a:p>
          <a:p>
            <a:r>
              <a:rPr lang="en-US" dirty="0"/>
              <a:t>- Kinect for Windows Developer Toolkit</a:t>
            </a:r>
          </a:p>
        </p:txBody>
      </p:sp>
    </p:spTree>
    <p:extLst>
      <p:ext uri="{BB962C8B-B14F-4D97-AF65-F5344CB8AC3E}">
        <p14:creationId xmlns:p14="http://schemas.microsoft.com/office/powerpoint/2010/main" val="2649626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583" t="8222" r="60416" b="17112"/>
          <a:stretch/>
        </p:blipFill>
        <p:spPr>
          <a:xfrm>
            <a:off x="0" y="45720"/>
            <a:ext cx="11353800" cy="68122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4123" y="45720"/>
            <a:ext cx="11189677" cy="26388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1354" y="2819522"/>
            <a:ext cx="10398370" cy="14477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4123" y="4419722"/>
            <a:ext cx="11189677" cy="22858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75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833" t="8222" r="62542" b="6000"/>
          <a:stretch/>
        </p:blipFill>
        <p:spPr>
          <a:xfrm>
            <a:off x="838200" y="134982"/>
            <a:ext cx="8534400" cy="67230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365125"/>
            <a:ext cx="7485185" cy="24718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0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708" t="7334" r="68292" b="5111"/>
          <a:stretch/>
        </p:blipFill>
        <p:spPr>
          <a:xfrm>
            <a:off x="2072640" y="-33598"/>
            <a:ext cx="6156960" cy="689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80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208" t="8222" r="64417" b="8667"/>
          <a:stretch/>
        </p:blipFill>
        <p:spPr>
          <a:xfrm>
            <a:off x="1272540" y="3430"/>
            <a:ext cx="7734300" cy="685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78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458" t="60572" r="65042" b="14779"/>
          <a:stretch/>
        </p:blipFill>
        <p:spPr>
          <a:xfrm>
            <a:off x="0" y="2110153"/>
            <a:ext cx="12246307" cy="332935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9270330">
            <a:off x="4935415" y="5386875"/>
            <a:ext cx="867508" cy="37513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11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834" t="10444" r="65291" b="5111"/>
          <a:stretch/>
        </p:blipFill>
        <p:spPr>
          <a:xfrm>
            <a:off x="2255520" y="230188"/>
            <a:ext cx="6941761" cy="662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39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188</Words>
  <Application>Microsoft Office PowerPoint</Application>
  <PresentationFormat>Widescreen</PresentationFormat>
  <Paragraphs>16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Kinect Controlled Slide show presentation</vt:lpstr>
      <vt:lpstr>Kinect Controlled Slide show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Portland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Kinect Controlled Slide show presentation</dc:title>
  <dc:creator>Marek Perkowski</dc:creator>
  <cp:lastModifiedBy>Marek Perkowski</cp:lastModifiedBy>
  <cp:revision>4</cp:revision>
  <dcterms:created xsi:type="dcterms:W3CDTF">2015-10-05T20:16:34Z</dcterms:created>
  <dcterms:modified xsi:type="dcterms:W3CDTF">2015-10-06T00:27:42Z</dcterms:modified>
</cp:coreProperties>
</file>